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8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3" autoAdjust="0"/>
    <p:restoredTop sz="86341" autoAdjust="0"/>
  </p:normalViewPr>
  <p:slideViewPr>
    <p:cSldViewPr>
      <p:cViewPr>
        <p:scale>
          <a:sx n="66" d="100"/>
          <a:sy n="66" d="100"/>
        </p:scale>
        <p:origin x="-46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8027E-2CB0-4A71-95FB-80319952BBA9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30C30-0B05-4F19-A20A-F3465F4C0B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30C30-0B05-4F19-A20A-F3465F4C0B3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1969B4C-D25D-47B5-A0E5-029A83E8C76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8A1F422-5967-4198-A245-8138F2FBEBA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>
                <a:solidFill>
                  <a:srgbClr val="A20000"/>
                </a:solidFill>
              </a:rPr>
              <a:t>An Event for the Entire Community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81400"/>
            <a:ext cx="8991600" cy="327660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4800" dirty="0" smtClean="0"/>
          </a:p>
          <a:p>
            <a:pPr algn="l"/>
            <a:r>
              <a:rPr lang="en-US" sz="5600" dirty="0" smtClean="0"/>
              <a:t>and a panel discussion afterwards </a:t>
            </a:r>
            <a:r>
              <a:rPr lang="en-US" sz="5600" smtClean="0"/>
              <a:t>with </a:t>
            </a:r>
            <a:r>
              <a:rPr lang="en-US" sz="5600" dirty="0" smtClean="0"/>
              <a:t>  +++</a:t>
            </a:r>
          </a:p>
          <a:p>
            <a:pPr algn="just"/>
            <a:endParaRPr lang="en-US" sz="5600" dirty="0" smtClean="0"/>
          </a:p>
          <a:p>
            <a:pPr algn="just"/>
            <a:r>
              <a:rPr lang="en-US" sz="5600" dirty="0" smtClean="0"/>
              <a:t>Ten years in the making, this documentary explores the controversy in reviving the </a:t>
            </a:r>
            <a:r>
              <a:rPr lang="en-US" sz="5600" dirty="0" err="1" smtClean="0"/>
              <a:t>Theravadan</a:t>
            </a:r>
            <a:r>
              <a:rPr lang="en-US" sz="5600" dirty="0" smtClean="0"/>
              <a:t> order of Bhikkhunis, or fully ordained nuns, created by the Buddha more than 2,500 years ago. The </a:t>
            </a:r>
            <a:r>
              <a:rPr lang="en-US" sz="5600" dirty="0" err="1" smtClean="0"/>
              <a:t>Theravadan</a:t>
            </a:r>
            <a:r>
              <a:rPr lang="en-US" sz="5600" dirty="0" smtClean="0"/>
              <a:t> lineage died out and efforts to reinstate it have encountered opposition.</a:t>
            </a:r>
          </a:p>
          <a:p>
            <a:pPr algn="just"/>
            <a:endParaRPr lang="en-US" sz="5600" dirty="0" smtClean="0"/>
          </a:p>
          <a:p>
            <a:pPr algn="just"/>
            <a:r>
              <a:rPr lang="en-US" sz="5600" dirty="0" smtClean="0"/>
              <a:t>Our panel will mainly address the conflict between Buddhism as a religious movement based on equality and its transmission from one male-dominated culture to another. Filmmaker </a:t>
            </a:r>
            <a:r>
              <a:rPr lang="en-US" sz="5600" dirty="0" err="1" smtClean="0"/>
              <a:t>Wiriya</a:t>
            </a:r>
            <a:r>
              <a:rPr lang="en-US" sz="5600" dirty="0" smtClean="0"/>
              <a:t> Sati travels throughout Asia and the West, discovering both intractable conservatism as well as those intent on pushing beyond cultural barriers. </a:t>
            </a:r>
          </a:p>
          <a:p>
            <a:pPr algn="just"/>
            <a:endParaRPr lang="en-US" sz="5600" dirty="0" smtClean="0"/>
          </a:p>
          <a:p>
            <a:pPr algn="just"/>
            <a:r>
              <a:rPr lang="en-US" sz="5600" dirty="0" smtClean="0"/>
              <a:t>Join us for the film, panel, and discussion. Come learn about the widespread ill effects of patriarchy and prejudice in world religions, and of the imperative of finding another way</a:t>
            </a:r>
          </a:p>
          <a:p>
            <a:pPr algn="just"/>
            <a:endParaRPr lang="en-US" sz="5600" dirty="0" smtClean="0"/>
          </a:p>
          <a:p>
            <a:pPr algn="ctr"/>
            <a:r>
              <a:rPr lang="en-US" sz="5600" dirty="0" smtClean="0"/>
              <a:t>Donations </a:t>
            </a:r>
            <a:r>
              <a:rPr lang="en-US" sz="5600" dirty="0" smtClean="0"/>
              <a:t>welcome </a:t>
            </a:r>
            <a:r>
              <a:rPr lang="en-US" sz="5600" dirty="0" smtClean="0"/>
              <a:t>for </a:t>
            </a:r>
            <a:r>
              <a:rPr lang="en-US" sz="5600" b="1" dirty="0" smtClean="0"/>
              <a:t>Alliance for </a:t>
            </a:r>
            <a:r>
              <a:rPr lang="en-US" sz="5600" b="1" dirty="0" smtClean="0"/>
              <a:t>Bhikkhunis  </a:t>
            </a:r>
            <a:r>
              <a:rPr lang="en-US" sz="5600" dirty="0" smtClean="0"/>
              <a:t>-  support for Theravada Bhikkhunis in North America</a:t>
            </a:r>
          </a:p>
          <a:p>
            <a:pPr algn="ctr"/>
            <a:endParaRPr lang="en-US" dirty="0" smtClean="0"/>
          </a:p>
          <a:p>
            <a:pPr algn="ctr"/>
            <a:r>
              <a:rPr lang="en-US" sz="7200" b="1" dirty="0" smtClean="0">
                <a:solidFill>
                  <a:srgbClr val="A20000"/>
                </a:solidFill>
              </a:rPr>
              <a:t>When monastics flourish, the whole community flourishes.</a:t>
            </a:r>
            <a:endParaRPr lang="en-US" sz="7200" b="1" dirty="0" smtClean="0">
              <a:solidFill>
                <a:srgbClr val="A20000"/>
              </a:solidFill>
            </a:endParaRPr>
          </a:p>
          <a:p>
            <a:pPr algn="just"/>
            <a:endParaRPr lang="en-US" sz="4800" dirty="0" smtClean="0"/>
          </a:p>
          <a:p>
            <a:endParaRPr lang="en-US" sz="4800" dirty="0"/>
          </a:p>
        </p:txBody>
      </p:sp>
      <p:pic>
        <p:nvPicPr>
          <p:cNvPr id="4" name="Picture 3" descr="thanasanti_ordin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685800"/>
            <a:ext cx="4267200" cy="2846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7200" y="3276600"/>
            <a:ext cx="457200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First Theravada Bhikkhuni ordination in USA  Aug</a:t>
            </a:r>
            <a:r>
              <a:rPr lang="en-US" sz="1200" dirty="0" smtClean="0">
                <a:solidFill>
                  <a:schemeClr val="accent2"/>
                </a:solidFill>
              </a:rPr>
              <a:t>ust 2010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838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Saturday September 21</a:t>
            </a:r>
            <a:r>
              <a:rPr lang="en-US" b="1" baseline="30000" dirty="0" smtClean="0"/>
              <a:t>st</a:t>
            </a:r>
            <a:r>
              <a:rPr lang="en-US" b="1" dirty="0" smtClean="0"/>
              <a:t> 7-9 PM</a:t>
            </a:r>
            <a:endParaRPr lang="en-US" sz="105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1000" y="1371600"/>
            <a:ext cx="3962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Colorado College Cornerstone Arts Center</a:t>
            </a:r>
            <a:r>
              <a:rPr lang="en-US" sz="2400" b="1" dirty="0" smtClean="0"/>
              <a:t>, </a:t>
            </a:r>
            <a:r>
              <a:rPr lang="en-US" dirty="0" smtClean="0"/>
              <a:t>Screening Room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200" dirty="0" smtClean="0"/>
              <a:t>Southeast corner of Cascade and Cache La Poudre</a:t>
            </a:r>
            <a:r>
              <a:rPr lang="en-US" sz="1600" dirty="0" smtClean="0"/>
              <a:t> </a:t>
            </a:r>
            <a:endParaRPr lang="en-US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" y="28194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Come join us in celebrating </a:t>
            </a:r>
            <a:r>
              <a:rPr lang="en-US" sz="1600" dirty="0" smtClean="0">
                <a:solidFill>
                  <a:schemeClr val="accent1"/>
                </a:solidFill>
              </a:rPr>
              <a:t>International Bhikkhuni (Buddhist nun) day</a:t>
            </a:r>
            <a:r>
              <a:rPr lang="en-US" sz="1600" dirty="0" smtClean="0"/>
              <a:t> with the movie: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124201"/>
            <a:ext cx="434340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1400" dirty="0" smtClean="0">
              <a:solidFill>
                <a:srgbClr val="A20000"/>
              </a:solidFill>
            </a:endParaRPr>
          </a:p>
          <a:p>
            <a:pPr algn="ctr"/>
            <a:r>
              <a:rPr lang="en-US" b="1" i="1" dirty="0" smtClean="0">
                <a:solidFill>
                  <a:srgbClr val="A20000"/>
                </a:solidFill>
              </a:rPr>
              <a:t>The Buddha’s Forgotten Nuns</a:t>
            </a:r>
            <a:r>
              <a:rPr lang="en-US" sz="1400" i="1" dirty="0" smtClean="0">
                <a:solidFill>
                  <a:srgbClr val="A20000"/>
                </a:solidFill>
              </a:rPr>
              <a:t>,</a:t>
            </a:r>
            <a:r>
              <a:rPr lang="en-US" sz="1400" dirty="0" smtClean="0">
                <a:solidFill>
                  <a:srgbClr val="A20000"/>
                </a:solidFill>
              </a:rPr>
              <a:t> </a:t>
            </a:r>
            <a:endParaRPr lang="en-US" sz="1400" dirty="0">
              <a:solidFill>
                <a:srgbClr val="A2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475</TotalTime>
  <Words>59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An Event for the Entire Community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Bhikkhuni Day</dc:title>
  <dc:creator>Thanasanti</dc:creator>
  <cp:lastModifiedBy>Thanasanti</cp:lastModifiedBy>
  <cp:revision>23</cp:revision>
  <dcterms:created xsi:type="dcterms:W3CDTF">2013-09-01T18:19:54Z</dcterms:created>
  <dcterms:modified xsi:type="dcterms:W3CDTF">2013-09-02T02:15:36Z</dcterms:modified>
</cp:coreProperties>
</file>